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2" r:id="rId9"/>
    <p:sldId id="267" r:id="rId10"/>
    <p:sldId id="263" r:id="rId11"/>
    <p:sldId id="264" r:id="rId12"/>
    <p:sldId id="265" r:id="rId13"/>
  </p:sldIdLst>
  <p:sldSz cx="9144000" cy="6858000" type="screen4x3"/>
  <p:notesSz cx="9144000" cy="6858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1" d="100"/>
          <a:sy n="71" d="100"/>
        </p:scale>
        <p:origin x="11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08657E-72C4-4D59-9BAC-559F073CB82F}" type="datetimeFigureOut">
              <a:rPr lang="th-TH" smtClean="0"/>
              <a:t>18/02/62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010F05-07E5-4075-81DA-7F2A11A9FD0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426477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84319-55B6-4BC2-93F9-989F23BA73E5}" type="datetimeFigureOut">
              <a:rPr lang="th-TH" smtClean="0"/>
              <a:t>18/02/62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04BA6-1A93-4E7A-B86B-80533B0F072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99962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84319-55B6-4BC2-93F9-989F23BA73E5}" type="datetimeFigureOut">
              <a:rPr lang="th-TH" smtClean="0"/>
              <a:t>18/02/62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04BA6-1A93-4E7A-B86B-80533B0F072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59927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84319-55B6-4BC2-93F9-989F23BA73E5}" type="datetimeFigureOut">
              <a:rPr lang="th-TH" smtClean="0"/>
              <a:t>18/02/62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04BA6-1A93-4E7A-B86B-80533B0F072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38124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84319-55B6-4BC2-93F9-989F23BA73E5}" type="datetimeFigureOut">
              <a:rPr lang="th-TH" smtClean="0"/>
              <a:t>18/02/62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04BA6-1A93-4E7A-B86B-80533B0F072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69937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84319-55B6-4BC2-93F9-989F23BA73E5}" type="datetimeFigureOut">
              <a:rPr lang="th-TH" smtClean="0"/>
              <a:t>18/02/62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04BA6-1A93-4E7A-B86B-80533B0F072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7314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84319-55B6-4BC2-93F9-989F23BA73E5}" type="datetimeFigureOut">
              <a:rPr lang="th-TH" smtClean="0"/>
              <a:t>18/02/62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04BA6-1A93-4E7A-B86B-80533B0F072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12797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84319-55B6-4BC2-93F9-989F23BA73E5}" type="datetimeFigureOut">
              <a:rPr lang="th-TH" smtClean="0"/>
              <a:t>18/02/62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04BA6-1A93-4E7A-B86B-80533B0F072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09394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84319-55B6-4BC2-93F9-989F23BA73E5}" type="datetimeFigureOut">
              <a:rPr lang="th-TH" smtClean="0"/>
              <a:t>18/02/62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04BA6-1A93-4E7A-B86B-80533B0F072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44401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84319-55B6-4BC2-93F9-989F23BA73E5}" type="datetimeFigureOut">
              <a:rPr lang="th-TH" smtClean="0"/>
              <a:t>18/02/62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04BA6-1A93-4E7A-B86B-80533B0F072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78313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84319-55B6-4BC2-93F9-989F23BA73E5}" type="datetimeFigureOut">
              <a:rPr lang="th-TH" smtClean="0"/>
              <a:t>18/02/62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04BA6-1A93-4E7A-B86B-80533B0F072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74092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84319-55B6-4BC2-93F9-989F23BA73E5}" type="datetimeFigureOut">
              <a:rPr lang="th-TH" smtClean="0"/>
              <a:t>18/02/62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04BA6-1A93-4E7A-B86B-80533B0F072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17121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884319-55B6-4BC2-93F9-989F23BA73E5}" type="datetimeFigureOut">
              <a:rPr lang="th-TH" smtClean="0"/>
              <a:t>18/02/62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04BA6-1A93-4E7A-B86B-80533B0F072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02262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videoplayback.mp4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Electroforesis%20Capilar-%20Conceptos%20B&#225;sicos.mp4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86522" y="477689"/>
            <a:ext cx="74066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Size-Exclusion Chromatography</a:t>
            </a:r>
            <a:endParaRPr lang="en-US" sz="3600" b="1" dirty="0">
              <a:solidFill>
                <a:srgbClr val="00B05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69158" y="1725576"/>
            <a:ext cx="798217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Gel permeation chromatography (GPC)</a:t>
            </a:r>
            <a:endParaRPr lang="th-TH" b="1" dirty="0"/>
          </a:p>
        </p:txBody>
      </p:sp>
      <p:pic>
        <p:nvPicPr>
          <p:cNvPr id="1026" name="Picture 2" descr="http://www.waters.com/webassets/cms/category/media/other_images/GPC_1_Component_Separation_by_GP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015" y="2866650"/>
            <a:ext cx="5397089" cy="3323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256559" y="618991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h-TH" sz="1200" dirty="0" smtClean="0"/>
              <a:t>http://www.waters.com/waters/en_TH/Size-exclusion-chromatography-%28SEC%29-Gel-Permeation-Chromatography-%28GPC%29-Guide/nav.htm?cid=10167568&amp;locale=en_TH</a:t>
            </a:r>
            <a:endParaRPr lang="th-TH" sz="1200" dirty="0"/>
          </a:p>
        </p:txBody>
      </p:sp>
    </p:spTree>
    <p:extLst>
      <p:ext uri="{BB962C8B-B14F-4D97-AF65-F5344CB8AC3E}">
        <p14:creationId xmlns:p14="http://schemas.microsoft.com/office/powerpoint/2010/main" val="3468999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29554" y="444835"/>
            <a:ext cx="74335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Cross sectional view of porous particle</a:t>
            </a:r>
            <a:endParaRPr lang="en-US" b="0" i="0" dirty="0" smtClean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</p:txBody>
      </p:sp>
      <p:pic>
        <p:nvPicPr>
          <p:cNvPr id="2052" name="Picture 4" descr="gel permeation chromatograph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554" y="1299564"/>
            <a:ext cx="7067792" cy="448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274321" y="6351072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h-TH" sz="1200" dirty="0" smtClean="0"/>
              <a:t>https://www.studyread.com/gel-permeation-chromatography/</a:t>
            </a:r>
            <a:endParaRPr lang="th-TH" sz="1200" dirty="0"/>
          </a:p>
        </p:txBody>
      </p:sp>
    </p:spTree>
    <p:extLst>
      <p:ext uri="{BB962C8B-B14F-4D97-AF65-F5344CB8AC3E}">
        <p14:creationId xmlns:p14="http://schemas.microsoft.com/office/powerpoint/2010/main" val="2111304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48639" y="391627"/>
            <a:ext cx="64868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Size Separation Mechanism</a:t>
            </a:r>
            <a:endParaRPr lang="th-TH" sz="2400" dirty="0"/>
          </a:p>
        </p:txBody>
      </p:sp>
      <p:pic>
        <p:nvPicPr>
          <p:cNvPr id="3074" name="Picture 2" descr="http://www.waters.com/webassets/cms/category/media/other_images/GPC_1_molecules_eluting_from%20colum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483" y="1359365"/>
            <a:ext cx="8576249" cy="4449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7351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8491" y="455884"/>
            <a:ext cx="79714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Schematic of a basic gel permeation chromatograph</a:t>
            </a:r>
            <a:endParaRPr lang="th-TH" sz="2400" dirty="0"/>
          </a:p>
        </p:txBody>
      </p:sp>
      <p:pic>
        <p:nvPicPr>
          <p:cNvPr id="4098" name="Picture 2" descr="http://www.waters.com/webassets/cms/category/media/other_images/GPC_1_GPC_schemati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739" y="1050924"/>
            <a:ext cx="7588168" cy="246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34318" y="3948056"/>
            <a:ext cx="3876779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Consideration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70C0"/>
                </a:solidFill>
              </a:rPr>
              <a:t>Mobile phase 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70C0"/>
                </a:solidFill>
              </a:rPr>
              <a:t>Sample preparation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70C0"/>
                </a:solidFill>
              </a:rPr>
              <a:t>Column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70C0"/>
                </a:solidFill>
              </a:rPr>
              <a:t>Solvent delivery system (pump)</a:t>
            </a:r>
          </a:p>
          <a:p>
            <a:pPr marL="342900" indent="-342900">
              <a:buFontTx/>
              <a:buChar char="-"/>
            </a:pPr>
            <a:endParaRPr lang="th-TH" sz="2400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00756" y="3256139"/>
            <a:ext cx="28151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differential </a:t>
            </a:r>
            <a:r>
              <a:rPr lang="en-US" sz="1400" b="0" i="0" dirty="0" err="1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refractometer</a:t>
            </a:r>
            <a:r>
              <a:rPr lang="en-US" sz="1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(RI)</a:t>
            </a:r>
            <a:endParaRPr lang="th-TH" sz="1400" dirty="0"/>
          </a:p>
        </p:txBody>
      </p:sp>
    </p:spTree>
    <p:extLst>
      <p:ext uri="{BB962C8B-B14F-4D97-AF65-F5344CB8AC3E}">
        <p14:creationId xmlns:p14="http://schemas.microsoft.com/office/powerpoint/2010/main" val="2327288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5707" t="27951" r="51464" b="25349"/>
          <a:stretch/>
        </p:blipFill>
        <p:spPr>
          <a:xfrm>
            <a:off x="2323654" y="214103"/>
            <a:ext cx="4463242" cy="5135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047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à¸£à¸¹à¸à¸ à¸²à¸à¸à¸µà¹à¹à¸à¸µà¹à¸¢à¸§à¸à¹à¸­à¸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7" r="14293"/>
          <a:stretch/>
        </p:blipFill>
        <p:spPr bwMode="auto">
          <a:xfrm>
            <a:off x="6314739" y="535254"/>
            <a:ext cx="2433470" cy="2455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06638" y="703889"/>
            <a:ext cx="5580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i="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nux Libertine"/>
              </a:rPr>
              <a:t>Capillary electrophoresis</a:t>
            </a:r>
            <a:endParaRPr lang="en-US" sz="3600" b="1" i="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inux Libertine"/>
            </a:endParaRPr>
          </a:p>
        </p:txBody>
      </p:sp>
      <p:pic>
        <p:nvPicPr>
          <p:cNvPr id="5124" name="Picture 4" descr="http://zimmer.csufresno.edu/~davidz/Chem106/ModZoo/Image27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07" y="3238052"/>
            <a:ext cx="7420822" cy="3031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77501" y="6404862"/>
            <a:ext cx="53196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200" dirty="0" smtClean="0"/>
              <a:t>http://zimmer.csufresno.edu/~davidz/Chem106/ModZoo/ModZoo.html</a:t>
            </a:r>
            <a:endParaRPr lang="th-TH" sz="1200" dirty="0"/>
          </a:p>
        </p:txBody>
      </p:sp>
    </p:spTree>
    <p:extLst>
      <p:ext uri="{BB962C8B-B14F-4D97-AF65-F5344CB8AC3E}">
        <p14:creationId xmlns:p14="http://schemas.microsoft.com/office/powerpoint/2010/main" val="58707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2" action="ppaction://hlinkfile"/>
          </p:cNvPr>
          <p:cNvPicPr>
            <a:picLocks noChangeAspect="1"/>
          </p:cNvPicPr>
          <p:nvPr/>
        </p:nvPicPr>
        <p:blipFill rotWithShape="1">
          <a:blip r:embed="rId3"/>
          <a:srcRect l="19707" t="7668" r="22488" b="19236"/>
          <a:stretch/>
        </p:blipFill>
        <p:spPr>
          <a:xfrm>
            <a:off x="1041221" y="753035"/>
            <a:ext cx="7531704" cy="5357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64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upload.wikimedia.org/wikipedia/commons/0/0c/Capillarywal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2950" y="1521628"/>
            <a:ext cx="4896832" cy="2437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312433" y="4367605"/>
            <a:ext cx="73905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Figure 4: Depiction of the interior of a fused-silica gel capillary in the presence of a buffer solution.</a:t>
            </a:r>
            <a:endParaRPr lang="th-TH" sz="1800" dirty="0"/>
          </a:p>
        </p:txBody>
      </p:sp>
    </p:spTree>
    <p:extLst>
      <p:ext uri="{BB962C8B-B14F-4D97-AF65-F5344CB8AC3E}">
        <p14:creationId xmlns:p14="http://schemas.microsoft.com/office/powerpoint/2010/main" val="1608829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2" action="ppaction://hlinkfile"/>
          </p:cNvPr>
          <p:cNvPicPr>
            <a:picLocks noChangeAspect="1"/>
          </p:cNvPicPr>
          <p:nvPr/>
        </p:nvPicPr>
        <p:blipFill rotWithShape="1">
          <a:blip r:embed="rId3"/>
          <a:srcRect l="15390" t="27171" r="13927" b="30683"/>
          <a:stretch/>
        </p:blipFill>
        <p:spPr>
          <a:xfrm>
            <a:off x="932791" y="1765960"/>
            <a:ext cx="7628459" cy="2558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09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upload.wikimedia.org/wikipedia/commons/0/05/Flowprofil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168" y="716561"/>
            <a:ext cx="4694368" cy="2733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699709" y="4414697"/>
            <a:ext cx="64976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Figure 5: Flow profiles of laminar and </a:t>
            </a:r>
            <a:r>
              <a:rPr lang="en-US" sz="1800" b="0" i="0" dirty="0" err="1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electroosmotic</a:t>
            </a:r>
            <a:r>
              <a:rPr lang="en-US" sz="1800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flow.</a:t>
            </a:r>
            <a:endParaRPr lang="th-TH" sz="1800" dirty="0"/>
          </a:p>
        </p:txBody>
      </p:sp>
    </p:spTree>
    <p:extLst>
      <p:ext uri="{BB962C8B-B14F-4D97-AF65-F5344CB8AC3E}">
        <p14:creationId xmlns:p14="http://schemas.microsoft.com/office/powerpoint/2010/main" val="237902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à¸£à¸¹à¸à¸ à¸²à¸à¸à¸µà¹à¹à¸à¸µà¹à¸¢à¸§à¸à¹à¸­à¸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675" y="963126"/>
            <a:ext cx="6773956" cy="4359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8907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zimmer.csufresno.edu/~davidz/Chem106/ModZoo/Image29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185" y="1353956"/>
            <a:ext cx="8105104" cy="2855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77501" y="6404862"/>
            <a:ext cx="53196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200" dirty="0" smtClean="0"/>
              <a:t>http://zimmer.csufresno.edu/~davidz/Chem106/ModZoo/ModZoo.html</a:t>
            </a:r>
            <a:endParaRPr lang="th-TH" sz="1200" dirty="0"/>
          </a:p>
        </p:txBody>
      </p:sp>
    </p:spTree>
    <p:extLst>
      <p:ext uri="{BB962C8B-B14F-4D97-AF65-F5344CB8AC3E}">
        <p14:creationId xmlns:p14="http://schemas.microsoft.com/office/powerpoint/2010/main" val="2108042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127</TotalTime>
  <Words>96</Words>
  <Application>Microsoft Office PowerPoint</Application>
  <PresentationFormat>On-screen Show (4:3)</PresentationFormat>
  <Paragraphs>18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Cordia New</vt:lpstr>
      <vt:lpstr>Linux Libertine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Lemel</dc:creator>
  <cp:lastModifiedBy>Lemel</cp:lastModifiedBy>
  <cp:revision>10</cp:revision>
  <cp:lastPrinted>2019-02-18T04:59:40Z</cp:lastPrinted>
  <dcterms:created xsi:type="dcterms:W3CDTF">2019-02-17T09:14:18Z</dcterms:created>
  <dcterms:modified xsi:type="dcterms:W3CDTF">2019-02-18T05:01:36Z</dcterms:modified>
</cp:coreProperties>
</file>