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8657E-72C4-4D59-9BAC-559F073CB82F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10F05-07E5-4075-81DA-7F2A11A9FD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26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996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409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71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99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81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99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31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79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3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440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83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4319-55B6-4BC2-93F9-989F23BA73E5}" type="datetimeFigureOut">
              <a:rPr lang="th-TH" smtClean="0"/>
              <a:t>18/02/62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4BA6-1A93-4E7A-B86B-80533B0F07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22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videoplayback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lectroforesis%20Capilar-%20Conceptos%20B&#225;sicos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6522" y="477689"/>
            <a:ext cx="7406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Size-Exclusion Chromatography</a:t>
            </a:r>
            <a:endParaRPr lang="en-US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158" y="1725576"/>
            <a:ext cx="7982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Gel permeation chromatography (GPC)</a:t>
            </a:r>
            <a:endParaRPr lang="th-TH" b="1" dirty="0"/>
          </a:p>
        </p:txBody>
      </p:sp>
      <p:pic>
        <p:nvPicPr>
          <p:cNvPr id="1026" name="Picture 2" descr="http://www.waters.com/webassets/cms/category/media/other_images/GPC_1_Component_Separation_by_G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15" y="2866650"/>
            <a:ext cx="5397089" cy="33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559" y="6189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/>
              <a:t>http://www.waters.com/waters/en_TH/Size-exclusion-chromatography-%28SEC%29-Gel-Permeation-Chromatography-%28GPC%29-Guide/nav.htm?cid=10167568&amp;locale=en_TH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46899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0/05/Flowprofi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68" y="716561"/>
            <a:ext cx="4694368" cy="27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9709" y="4414697"/>
            <a:ext cx="6497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5: Flow profiles of laminar and </a:t>
            </a:r>
            <a:r>
              <a:rPr lang="en-US" sz="1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electroosmotic</a:t>
            </a:r>
            <a:r>
              <a:rPr lang="en-US" sz="1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flow.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3790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5" y="963126"/>
            <a:ext cx="6773956" cy="43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immer.csufresno.edu/~davidz/Chem106/ModZoo/Image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5" y="1353956"/>
            <a:ext cx="8105104" cy="2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501" y="6404862"/>
            <a:ext cx="5319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/>
              <a:t>http://zimmer.csufresno.edu/~davidz/Chem106/ModZoo/ModZoo.html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1080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9554" y="444835"/>
            <a:ext cx="7433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Cross sectional view of porous particle</a:t>
            </a:r>
            <a:endParaRPr lang="en-US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052" name="Picture 4" descr="gel permeation chroma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4" y="1299564"/>
            <a:ext cx="7067792" cy="44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1" y="63510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/>
              <a:t>https://www.studyread.com/gel-permeation-chromatography/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11130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39" y="391627"/>
            <a:ext cx="6486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Size Separation Mechanism</a:t>
            </a:r>
            <a:endParaRPr lang="th-TH" sz="2400" dirty="0"/>
          </a:p>
        </p:txBody>
      </p:sp>
      <p:pic>
        <p:nvPicPr>
          <p:cNvPr id="3074" name="Picture 2" descr="http://www.waters.com/webassets/cms/category/media/other_images/GPC_1_molecules_eluting_from%20col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3" y="1359365"/>
            <a:ext cx="8576249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5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491" y="455884"/>
            <a:ext cx="7971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Schematic of a basic gel permeation chromatograph</a:t>
            </a:r>
            <a:endParaRPr lang="th-TH" sz="2400" dirty="0"/>
          </a:p>
        </p:txBody>
      </p:sp>
      <p:pic>
        <p:nvPicPr>
          <p:cNvPr id="4098" name="Picture 2" descr="http://www.waters.com/webassets/cms/category/media/other_images/GPC_1_GPC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39" y="1050924"/>
            <a:ext cx="7588168" cy="24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4318" y="3948056"/>
            <a:ext cx="38767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Consideration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Mobile phase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Sample preparation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Column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Solvent delivery system (pump)</a:t>
            </a:r>
          </a:p>
          <a:p>
            <a:pPr marL="342900" indent="-342900">
              <a:buFontTx/>
              <a:buChar char="-"/>
            </a:pP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56" y="3256139"/>
            <a:ext cx="2815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differential </a:t>
            </a:r>
            <a:r>
              <a:rPr lang="en-US" sz="1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refractometer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(RI)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32728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07" t="27951" r="51464" b="25349"/>
          <a:stretch/>
        </p:blipFill>
        <p:spPr>
          <a:xfrm>
            <a:off x="2323654" y="214103"/>
            <a:ext cx="4463242" cy="51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r="14293"/>
          <a:stretch/>
        </p:blipFill>
        <p:spPr bwMode="auto">
          <a:xfrm>
            <a:off x="6314739" y="535254"/>
            <a:ext cx="2433470" cy="24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638" y="703889"/>
            <a:ext cx="558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"/>
              </a:rPr>
              <a:t>Capillary electrophoresis</a:t>
            </a:r>
            <a:endParaRPr lang="en-US" sz="3600" b="1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ux Libertine"/>
            </a:endParaRPr>
          </a:p>
        </p:txBody>
      </p:sp>
      <p:pic>
        <p:nvPicPr>
          <p:cNvPr id="5124" name="Picture 4" descr="http://zimmer.csufresno.edu/~davidz/Chem106/ModZoo/Image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7" y="3238052"/>
            <a:ext cx="7420822" cy="30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501" y="6404862"/>
            <a:ext cx="5319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/>
              <a:t>http://zimmer.csufresno.edu/~davidz/Chem106/ModZoo/ModZoo.html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5870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9707" t="7668" r="22488" b="19236"/>
          <a:stretch/>
        </p:blipFill>
        <p:spPr>
          <a:xfrm>
            <a:off x="1041221" y="753035"/>
            <a:ext cx="7531704" cy="53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0/0c/Capillary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50" y="1521628"/>
            <a:ext cx="4896832" cy="243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2433" y="4367605"/>
            <a:ext cx="739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4: Depiction of the interior of a fused-silica gel capillary in the presence of a buffer solution.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6088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5390" t="27171" r="13927" b="30683"/>
          <a:stretch/>
        </p:blipFill>
        <p:spPr>
          <a:xfrm>
            <a:off x="932791" y="1765960"/>
            <a:ext cx="7628459" cy="25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96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Linux Libertine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Lemel</dc:creator>
  <cp:lastModifiedBy>Lemel</cp:lastModifiedBy>
  <cp:revision>10</cp:revision>
  <cp:lastPrinted>2019-02-18T04:59:40Z</cp:lastPrinted>
  <dcterms:created xsi:type="dcterms:W3CDTF">2019-02-17T09:14:18Z</dcterms:created>
  <dcterms:modified xsi:type="dcterms:W3CDTF">2019-02-18T05:01:36Z</dcterms:modified>
</cp:coreProperties>
</file>