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9" r:id="rId3"/>
    <p:sldId id="272" r:id="rId4"/>
    <p:sldId id="273" r:id="rId5"/>
    <p:sldId id="261" r:id="rId6"/>
    <p:sldId id="262" r:id="rId7"/>
    <p:sldId id="257" r:id="rId8"/>
    <p:sldId id="266" r:id="rId9"/>
    <p:sldId id="263" r:id="rId10"/>
    <p:sldId id="269" r:id="rId11"/>
    <p:sldId id="270" r:id="rId12"/>
    <p:sldId id="271" r:id="rId13"/>
    <p:sldId id="267" r:id="rId14"/>
    <p:sldId id="268" r:id="rId15"/>
    <p:sldId id="258" r:id="rId16"/>
    <p:sldId id="260" r:id="rId17"/>
    <p:sldId id="265" r:id="rId18"/>
  </p:sldIdLst>
  <p:sldSz cx="9144000" cy="6858000" type="screen4x3"/>
  <p:notesSz cx="9144000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3ABA3-C173-400C-A514-F60E51986638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A8063-95C3-4365-A156-0B3F7A063C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2740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EDD2-EE9B-41D7-B9E2-231D5FA91890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1459-7700-42BD-A2DF-9CF271E663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855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EDD2-EE9B-41D7-B9E2-231D5FA91890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1459-7700-42BD-A2DF-9CF271E663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995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EDD2-EE9B-41D7-B9E2-231D5FA91890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1459-7700-42BD-A2DF-9CF271E663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742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EDD2-EE9B-41D7-B9E2-231D5FA91890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1459-7700-42BD-A2DF-9CF271E663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EDD2-EE9B-41D7-B9E2-231D5FA91890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1459-7700-42BD-A2DF-9CF271E663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001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EDD2-EE9B-41D7-B9E2-231D5FA91890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1459-7700-42BD-A2DF-9CF271E663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238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EDD2-EE9B-41D7-B9E2-231D5FA91890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1459-7700-42BD-A2DF-9CF271E663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891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EDD2-EE9B-41D7-B9E2-231D5FA91890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1459-7700-42BD-A2DF-9CF271E663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737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EDD2-EE9B-41D7-B9E2-231D5FA91890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1459-7700-42BD-A2DF-9CF271E663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694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EDD2-EE9B-41D7-B9E2-231D5FA91890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1459-7700-42BD-A2DF-9CF271E663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722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EDD2-EE9B-41D7-B9E2-231D5FA91890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31459-7700-42BD-A2DF-9CF271E663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338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1EDD2-EE9B-41D7-B9E2-231D5FA91890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31459-7700-42BD-A2DF-9CF271E663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934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file:///D:\&#3588;&#3617;%20500%20&amp;%20&#3588;&#3617;%20514%201_61\CH%20514\suppresser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D:\&#3588;&#3617;%20500%20&amp;%20&#3588;&#3617;%20514%201_61\CH%20514\Ion%20Exchange%20Chromatography%20-%20Theory%20and%20Principle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D:\&#3588;&#3617;%20500%20&amp;%20&#3588;&#3617;%20514%201_61\CH%20514\Ion%20Chromatography-%20UBC%20CHEM%203rd%20year%20Analytical%20Chemistry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0561" y="794290"/>
            <a:ext cx="6084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Ion Chromatography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8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82" y="1890656"/>
            <a:ext cx="5238974" cy="392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6&#10;KOH, H2&#10;Dionex Electrolytically Regenerated Suppressors&#10;WasteWaste&#10;Anode&#10;Detector&#10;H&#10;+&#10;+ O2 H2 + OHâ&#10;H2O H2O&#10;H2O H2O&#10;C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59" y="935914"/>
            <a:ext cx="6512801" cy="488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72" y="1003196"/>
            <a:ext cx="4423280" cy="499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6" y="2377532"/>
            <a:ext cx="4218806" cy="2249488"/>
          </a:xfrm>
          <a:prstGeom prst="rect">
            <a:avLst/>
          </a:prstGeom>
          <a:noFill/>
          <a:ln w="158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7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7" y="2444284"/>
            <a:ext cx="4211638" cy="2247900"/>
          </a:xfrm>
          <a:prstGeom prst="rect">
            <a:avLst/>
          </a:prstGeom>
          <a:noFill/>
          <a:ln w="158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3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3795" y="340475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0" dirty="0" smtClean="0">
                <a:solidFill>
                  <a:srgbClr val="464646"/>
                </a:solidFill>
                <a:effectLst/>
                <a:latin typeface="Hiragino Kaku Gothic ProN"/>
              </a:rPr>
              <a:t>Suppressor</a:t>
            </a:r>
            <a:endParaRPr lang="th-TH" sz="3600" dirty="0"/>
          </a:p>
        </p:txBody>
      </p:sp>
      <p:pic>
        <p:nvPicPr>
          <p:cNvPr id="5" name="Picture 4" descr="http://people.whitman.edu/~dunnivfm/C_MS_Ebook/CH3/Figures/Fig3_9_IonSupressSchemati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38" y="1303468"/>
            <a:ext cx="4448810" cy="52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0" y="2594890"/>
            <a:ext cx="4211638" cy="2286000"/>
          </a:xfrm>
          <a:prstGeom prst="rect">
            <a:avLst/>
          </a:prstGeom>
          <a:noFill/>
          <a:ln w="158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3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/>
          <p:nvPr/>
        </p:nvPicPr>
        <p:blipFill rotWithShape="1">
          <a:blip r:embed="rId3"/>
          <a:srcRect l="9756" t="15234" r="44740" b="15671"/>
          <a:stretch/>
        </p:blipFill>
        <p:spPr bwMode="auto">
          <a:xfrm>
            <a:off x="1893345" y="724031"/>
            <a:ext cx="5982915" cy="4816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21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8371" t="18909" r="31900" b="9197"/>
          <a:stretch/>
        </p:blipFill>
        <p:spPr bwMode="auto">
          <a:xfrm>
            <a:off x="1873405" y="333855"/>
            <a:ext cx="5779839" cy="6200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24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8011" t="19171" r="32096" b="7881"/>
          <a:stretch/>
        </p:blipFill>
        <p:spPr bwMode="auto">
          <a:xfrm>
            <a:off x="1828801" y="301213"/>
            <a:ext cx="5205990" cy="6363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05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1"/>
          <a:stretch/>
        </p:blipFill>
        <p:spPr bwMode="auto">
          <a:xfrm>
            <a:off x="706552" y="478528"/>
            <a:ext cx="7873791" cy="547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/>
          <p:nvPr/>
        </p:nvPicPr>
        <p:blipFill rotWithShape="1">
          <a:blip r:embed="rId3"/>
          <a:srcRect l="19638" t="6802" r="20130" b="13053"/>
          <a:stretch/>
        </p:blipFill>
        <p:spPr>
          <a:xfrm>
            <a:off x="981307" y="401443"/>
            <a:ext cx="6936059" cy="55756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268" y="647573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200" dirty="0" smtClean="0"/>
              <a:t>https://www.youtube.com/watch?v=A8lTfhWdAwE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703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5" y="236668"/>
            <a:ext cx="3799966" cy="29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79869"/>
              </p:ext>
            </p:extLst>
          </p:nvPr>
        </p:nvGraphicFramePr>
        <p:xfrm>
          <a:off x="1518239" y="3581745"/>
          <a:ext cx="6201970" cy="2431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7779"/>
                <a:gridCol w="3544191"/>
              </a:tblGrid>
              <a:tr h="694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Type of ion exchange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Chemically bonded functional group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47397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 cation exchange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Sulphonic acid (-SO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H)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47397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Weak cation exchange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Carboxylic acid (-COOH)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47397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 anion exchange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Quaternary amine (-NR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694794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Weak anion exchange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Tertiary amine (-HNR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), Secondary amine (-H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NR)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7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Automated Inline Sample Prepa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80" y="772571"/>
            <a:ext cx="6844816" cy="48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3712" y="6396335"/>
            <a:ext cx="6578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 smtClean="0"/>
              <a:t>https://www.chromacademy.com/Automated-Inline-Sample-Preparation-Ion-Chromatography.html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5140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</p:cNvPr>
          <p:cNvPicPr/>
          <p:nvPr/>
        </p:nvPicPr>
        <p:blipFill rotWithShape="1">
          <a:blip r:embed="rId3"/>
          <a:srcRect l="8718" t="8405" r="7948" b="9914"/>
          <a:stretch/>
        </p:blipFill>
        <p:spPr bwMode="auto">
          <a:xfrm>
            <a:off x="1463040" y="531586"/>
            <a:ext cx="6497619" cy="4535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95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à¸à¸¥à¸à¸²à¸£à¸à¹à¸à¸«à¸²à¸£à¸¹à¸à¸ à¸²à¸à¸ªà¸³à¸«à¸£à¸±à¸ ion chromatography 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16" y="1243796"/>
            <a:ext cx="6096000" cy="38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774" y="6413856"/>
            <a:ext cx="63631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 smtClean="0"/>
              <a:t>https://www.chromacademy.com/Introduction_to_Ion_Chromatography_Essential_Guide.html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12038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on chromatography: supressor meth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3" y="3327619"/>
            <a:ext cx="8133968" cy="285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624" y="649092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200" dirty="0" smtClean="0"/>
              <a:t>https://www.ssi.shimadzu.com/industry/environmental/lcms.html</a:t>
            </a:r>
            <a:endParaRPr lang="th-TH" sz="1200" dirty="0"/>
          </a:p>
        </p:txBody>
      </p:sp>
      <p:pic>
        <p:nvPicPr>
          <p:cNvPr id="7" name="Picture 2" descr="à¸à¸¥à¸à¸²à¸£à¸à¹à¸à¸«à¸²à¸£à¸¹à¸à¸ à¸²à¸à¸ªà¸³à¸«à¸£à¸±à¸ ion chromat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9" y="282333"/>
            <a:ext cx="8771507" cy="25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797" y="326451"/>
            <a:ext cx="5923046" cy="604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6656" y="448052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0" dirty="0" smtClean="0">
                <a:solidFill>
                  <a:srgbClr val="464646"/>
                </a:solidFill>
                <a:effectLst/>
                <a:latin typeface="Hiragino Kaku Gothic ProN"/>
              </a:rPr>
              <a:t>Suppressor</a:t>
            </a:r>
            <a:endParaRPr lang="th-TH" sz="3600" dirty="0"/>
          </a:p>
        </p:txBody>
      </p:sp>
      <p:pic>
        <p:nvPicPr>
          <p:cNvPr id="6" name="Picture 5" descr="http://people.whitman.edu/~dunnivfm/C_MS_Ebook/CH3/Figures/Fig3_7_IonSupresso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7" y="2252848"/>
            <a:ext cx="3924487" cy="262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r="9652"/>
          <a:stretch/>
        </p:blipFill>
        <p:spPr bwMode="auto">
          <a:xfrm>
            <a:off x="5562819" y="291674"/>
            <a:ext cx="3086332" cy="58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1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61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Cordia New</vt:lpstr>
      <vt:lpstr>Hiragino Kaku Gothic ProN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Lemel</dc:creator>
  <cp:lastModifiedBy>Lemel</cp:lastModifiedBy>
  <cp:revision>12</cp:revision>
  <cp:lastPrinted>2019-02-18T04:59:10Z</cp:lastPrinted>
  <dcterms:created xsi:type="dcterms:W3CDTF">2019-02-17T07:34:14Z</dcterms:created>
  <dcterms:modified xsi:type="dcterms:W3CDTF">2019-02-18T05:01:44Z</dcterms:modified>
</cp:coreProperties>
</file>